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CBA30F-B367-44DE-8BFC-E4DBA41B24D2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D21EB8-9324-4BDD-998F-54B43858AF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" y="332656"/>
            <a:ext cx="8256918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27687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Воды суши: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9150" y="5517232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Учитель географии</a:t>
            </a:r>
          </a:p>
          <a:p>
            <a:r>
              <a:rPr lang="ru-RU" b="1" dirty="0"/>
              <a:t>Кугеева Евгения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27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 algn="ctr">
              <a:buNone/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137160" indent="0" algn="ctr"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Река- </a:t>
            </a:r>
            <a:r>
              <a:rPr lang="ru-RU" sz="3600" b="1" dirty="0">
                <a:latin typeface="Times New Roman" pitchFamily="18" charset="0"/>
              </a:rPr>
              <a:t>постоянный водный поток, текущий в углублении, называемом руслом.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894457" cy="2791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58" y="2996952"/>
            <a:ext cx="4038179" cy="27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624" y="0"/>
            <a:ext cx="3662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Элементы реки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902" y="445658"/>
            <a:ext cx="4198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Исток-начало реки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0238" y="1091510"/>
            <a:ext cx="1441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Родник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" y="1585038"/>
            <a:ext cx="2716998" cy="2050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8036" y="1172094"/>
            <a:ext cx="1484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Ледник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61762"/>
            <a:ext cx="2660720" cy="19906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76756" y="1091989"/>
            <a:ext cx="1404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Болото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34" y="1599923"/>
            <a:ext cx="3038167" cy="20203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82108" y="3789040"/>
            <a:ext cx="1225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Озеро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05" y="4373815"/>
            <a:ext cx="2818830" cy="18722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56368" y="3768894"/>
            <a:ext cx="238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Слияние рек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64" y="4424064"/>
            <a:ext cx="2734648" cy="18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767460" y="3485631"/>
            <a:ext cx="3748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Лиман</a:t>
            </a:r>
            <a:r>
              <a:rPr lang="ru-RU" sz="2400" dirty="0" smtClean="0"/>
              <a:t> – расширенное</a:t>
            </a:r>
          </a:p>
          <a:p>
            <a:pPr algn="ctr"/>
            <a:r>
              <a:rPr lang="ru-RU" sz="2400" dirty="0" smtClean="0"/>
              <a:t>устье реки, затопленное</a:t>
            </a:r>
          </a:p>
          <a:p>
            <a:pPr algn="ctr"/>
            <a:r>
              <a:rPr lang="ru-RU" sz="2400" dirty="0" smtClean="0"/>
              <a:t>водами моря.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400" u="sng" dirty="0" smtClean="0"/>
              <a:t>Эстуарий</a:t>
            </a:r>
            <a:r>
              <a:rPr lang="ru-RU" sz="2400" dirty="0" smtClean="0"/>
              <a:t> – воронкообразное устье реки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0" y="3543692"/>
            <a:ext cx="2503059" cy="1947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32784"/>
            <a:ext cx="2540432" cy="19479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4048" y="2343363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Дельта</a:t>
            </a:r>
            <a:r>
              <a:rPr lang="ru-RU" sz="2400" dirty="0" smtClean="0"/>
              <a:t> – веерообразная или</a:t>
            </a:r>
          </a:p>
          <a:p>
            <a:pPr algn="ctr"/>
            <a:r>
              <a:rPr lang="ru-RU" sz="2400" dirty="0" smtClean="0"/>
              <a:t>треугольная форма устья реки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38779"/>
            <a:ext cx="1997727" cy="199772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838" y="620688"/>
            <a:ext cx="8894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Устье – место впадения реки в другую реку, море, озеро, водохранилище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0022" y="1835532"/>
            <a:ext cx="2141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 algn="ctr">
              <a:buNone/>
            </a:pPr>
            <a:r>
              <a:rPr lang="ru-RU" sz="2400" dirty="0" smtClean="0"/>
              <a:t>Формы устья:</a:t>
            </a:r>
          </a:p>
        </p:txBody>
      </p:sp>
    </p:spTree>
    <p:extLst>
      <p:ext uri="{BB962C8B-B14F-4D97-AF65-F5344CB8AC3E}">
        <p14:creationId xmlns:p14="http://schemas.microsoft.com/office/powerpoint/2010/main" val="37466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043608" y="260648"/>
            <a:ext cx="6768752" cy="604664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dirty="0" smtClean="0"/>
              <a:t>Реки делятся на равнинные и горные.</a:t>
            </a:r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251520" y="865312"/>
            <a:ext cx="4536504" cy="2419672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000" u="sng" dirty="0" smtClean="0">
                <a:latin typeface="Times New Roman" pitchFamily="18" charset="0"/>
              </a:rPr>
              <a:t>Равнинные реки</a:t>
            </a:r>
            <a:r>
              <a:rPr lang="ru-RU" sz="2000" dirty="0" smtClean="0">
                <a:latin typeface="Times New Roman" pitchFamily="18" charset="0"/>
              </a:rPr>
              <a:t> текут спокойно в широких долинах. Скорость течения не менее 1 м/с. Вырабатывают широкую долину. При достаточной глубине удобны  для судоходства. Часто очень извилисты, т.к. не обладают силой, </a:t>
            </a:r>
            <a:r>
              <a:rPr lang="ru-RU" sz="2000" dirty="0" err="1" smtClean="0">
                <a:latin typeface="Times New Roman" pitchFamily="18" charset="0"/>
              </a:rPr>
              <a:t>достачной</a:t>
            </a:r>
            <a:r>
              <a:rPr lang="ru-RU" sz="2000" dirty="0" smtClean="0">
                <a:latin typeface="Times New Roman" pitchFamily="18" charset="0"/>
              </a:rPr>
              <a:t> для того, чтобы проложить себе прямой путь.</a:t>
            </a:r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3429000"/>
            <a:ext cx="4007516" cy="3292971"/>
          </a:xfrm>
          <a:prstGeom prst="rect">
            <a:avLst/>
          </a:prstGeom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5076056" y="980728"/>
            <a:ext cx="3815903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Горные реки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имеют значительную скорость, долины у них узкие и глубокие. Русло занимает все дно долины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87" y="3405241"/>
            <a:ext cx="4422307" cy="33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941215"/>
              </p:ext>
            </p:extLst>
          </p:nvPr>
        </p:nvGraphicFramePr>
        <p:xfrm>
          <a:off x="395536" y="260649"/>
          <a:ext cx="7992888" cy="440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3816424"/>
                <a:gridCol w="3528392"/>
              </a:tblGrid>
              <a:tr h="652836">
                <a:tc row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Характеристика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Равнинная</a:t>
                      </a:r>
                      <a:r>
                        <a:rPr lang="ru-RU" baseline="0" dirty="0" smtClean="0"/>
                        <a:t> река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Горная река</a:t>
                      </a:r>
                      <a:endParaRPr lang="ru-RU" dirty="0"/>
                    </a:p>
                  </a:txBody>
                  <a:tcPr/>
                </a:tc>
              </a:tr>
              <a:tr h="5238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Текут спокойно в широких долинах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Текут</a:t>
                      </a:r>
                      <a:r>
                        <a:rPr lang="ru-RU" baseline="0" dirty="0" smtClean="0"/>
                        <a:t> быстро, узкое русло занимает все дно долины</a:t>
                      </a:r>
                      <a:endParaRPr lang="ru-RU" dirty="0"/>
                    </a:p>
                  </a:txBody>
                  <a:tcPr/>
                </a:tc>
              </a:tr>
              <a:tr h="378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Медленна</a:t>
                      </a:r>
                      <a:r>
                        <a:rPr lang="ru-RU" baseline="0" dirty="0" smtClean="0"/>
                        <a:t> скорость течения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Быстрая скорость течения</a:t>
                      </a:r>
                    </a:p>
                  </a:txBody>
                  <a:tcPr/>
                </a:tc>
              </a:tr>
              <a:tr h="7484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Большая извилистость</a:t>
                      </a:r>
                      <a:r>
                        <a:rPr lang="ru-RU" baseline="0" dirty="0" smtClean="0"/>
                        <a:t> рек,</a:t>
                      </a:r>
                      <a:r>
                        <a:rPr lang="ru-RU" sz="1800" dirty="0" smtClean="0">
                          <a:latin typeface="Times New Roman" pitchFamily="18" charset="0"/>
                        </a:rPr>
                        <a:t> т.к. не обладают силой, </a:t>
                      </a:r>
                      <a:r>
                        <a:rPr lang="ru-RU" sz="1800" dirty="0" err="1" smtClean="0">
                          <a:latin typeface="Times New Roman" pitchFamily="18" charset="0"/>
                        </a:rPr>
                        <a:t>достачной</a:t>
                      </a:r>
                      <a:r>
                        <a:rPr lang="ru-RU" sz="1800" dirty="0" smtClean="0">
                          <a:latin typeface="Times New Roman" pitchFamily="18" charset="0"/>
                        </a:rPr>
                        <a:t> для того, чтобы проложить себе прямой путь.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Малая извилистость рек</a:t>
                      </a:r>
                      <a:endParaRPr lang="ru-RU" dirty="0"/>
                    </a:p>
                  </a:txBody>
                  <a:tcPr/>
                </a:tc>
              </a:tr>
              <a:tr h="7484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Долины равнинных рек широкие, склоны их покатые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ru-RU" smtClean="0"/>
                        <a:t>орные </a:t>
                      </a:r>
                      <a:r>
                        <a:rPr lang="ru-RU" dirty="0" smtClean="0"/>
                        <a:t>реки текут в узких скалистых долинах с </a:t>
                      </a:r>
                      <a:r>
                        <a:rPr lang="ru-RU" smtClean="0"/>
                        <a:t>крутыми склонами</a:t>
                      </a:r>
                      <a:endParaRPr lang="ru-RU" dirty="0"/>
                    </a:p>
                  </a:txBody>
                  <a:tcPr/>
                </a:tc>
              </a:tr>
              <a:tr h="90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0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214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hobbit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14</cp:revision>
  <dcterms:created xsi:type="dcterms:W3CDTF">2014-02-20T11:18:46Z</dcterms:created>
  <dcterms:modified xsi:type="dcterms:W3CDTF">2014-02-27T13:56:04Z</dcterms:modified>
</cp:coreProperties>
</file>